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4"/>
  </p:sldMasterIdLst>
  <p:notesMasterIdLst>
    <p:notesMasterId r:id="rId12"/>
  </p:notesMasterIdLst>
  <p:sldIdLst>
    <p:sldId id="315" r:id="rId5"/>
    <p:sldId id="309" r:id="rId6"/>
    <p:sldId id="327" r:id="rId7"/>
    <p:sldId id="331" r:id="rId8"/>
    <p:sldId id="330" r:id="rId9"/>
    <p:sldId id="329" r:id="rId10"/>
    <p:sldId id="33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9" autoAdjust="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DDDEA-63BC-40A0-8BC0-D6413F38691F}" type="datetimeFigureOut">
              <a:rPr lang="en-US" smtClean="0"/>
              <a:t>6/18/2023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6F76E-E60C-4C54-B47A-C2C406EC8F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8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60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5895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3954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84233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81242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164268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6015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92915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27397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9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6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5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2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50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7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23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9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D291B17-9318-49DB-B28B-6E5994AE9581}" type="datetime1">
              <a:rPr lang="en-US" smtClean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26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xels.com/de/foto/abenteuer-albay-atv-fahrt-bicol-749968/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639B7-48C8-816E-07E3-585FFE7C1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67" y="1805454"/>
            <a:ext cx="8534400" cy="1507067"/>
          </a:xfrm>
        </p:spPr>
        <p:txBody>
          <a:bodyPr/>
          <a:lstStyle/>
          <a:p>
            <a:pPr algn="ctr"/>
            <a:r>
              <a:rPr lang="en-US" dirty="0"/>
              <a:t>Public Consultation – Multiuse trail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C62A5-A5B9-EEE5-430F-15C097F072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8901395" y="589769"/>
            <a:ext cx="2892006" cy="32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94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CC62A5-A5B9-EEE5-430F-15C097F072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8901395" y="589769"/>
            <a:ext cx="2892006" cy="32759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CACD15-9902-6BF8-F75C-D2E57804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23" y="430484"/>
            <a:ext cx="8534400" cy="1052087"/>
          </a:xfrm>
        </p:spPr>
        <p:txBody>
          <a:bodyPr/>
          <a:lstStyle/>
          <a:p>
            <a:r>
              <a:rPr lang="en-US" dirty="0"/>
              <a:t>Background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23138E-0E1F-4C88-8E1F-89443A16A984}"/>
              </a:ext>
            </a:extLst>
          </p:cNvPr>
          <p:cNvSpPr txBox="1"/>
          <p:nvPr/>
        </p:nvSpPr>
        <p:spPr>
          <a:xfrm>
            <a:off x="1411550" y="1695635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Resident committee 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DE6D5-3D0B-368A-F635-D2165147C2B9}"/>
              </a:ext>
            </a:extLst>
          </p:cNvPr>
          <p:cNvSpPr txBox="1"/>
          <p:nvPr/>
        </p:nvSpPr>
        <p:spPr>
          <a:xfrm>
            <a:off x="1411550" y="2489454"/>
            <a:ext cx="35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for Multiuse Trail network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6A353A-77BF-D1DE-8BFE-3EE67966D695}"/>
              </a:ext>
            </a:extLst>
          </p:cNvPr>
          <p:cNvSpPr txBox="1"/>
          <p:nvPr/>
        </p:nvSpPr>
        <p:spPr>
          <a:xfrm>
            <a:off x="1411551" y="3496338"/>
            <a:ext cx="3081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Discussion with The Town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03806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CC62A5-A5B9-EEE5-430F-15C097F072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8901395" y="589769"/>
            <a:ext cx="2892006" cy="32759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CACD15-9902-6BF8-F75C-D2E57804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23" y="430484"/>
            <a:ext cx="8534400" cy="1052087"/>
          </a:xfrm>
        </p:spPr>
        <p:txBody>
          <a:bodyPr/>
          <a:lstStyle/>
          <a:p>
            <a:r>
              <a:rPr lang="en-US" dirty="0"/>
              <a:t>Background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23138E-0E1F-4C88-8E1F-89443A16A984}"/>
              </a:ext>
            </a:extLst>
          </p:cNvPr>
          <p:cNvSpPr txBox="1"/>
          <p:nvPr/>
        </p:nvSpPr>
        <p:spPr>
          <a:xfrm>
            <a:off x="1411550" y="1695635"/>
            <a:ext cx="400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Discussion with Government of NL 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DE6D5-3D0B-368A-F635-D2165147C2B9}"/>
              </a:ext>
            </a:extLst>
          </p:cNvPr>
          <p:cNvSpPr txBox="1"/>
          <p:nvPr/>
        </p:nvSpPr>
        <p:spPr>
          <a:xfrm>
            <a:off x="1411550" y="2489454"/>
            <a:ext cx="310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Environmental Assessment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6A353A-77BF-D1DE-8BFE-3EE67966D695}"/>
              </a:ext>
            </a:extLst>
          </p:cNvPr>
          <p:cNvSpPr txBox="1"/>
          <p:nvPr/>
        </p:nvSpPr>
        <p:spPr>
          <a:xfrm>
            <a:off x="1411551" y="3496338"/>
            <a:ext cx="3081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Permitting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33015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0D982-72DB-B010-DC04-595B2322B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Benefits of multiuse trail</a:t>
            </a:r>
          </a:p>
        </p:txBody>
      </p:sp>
      <p:pic>
        <p:nvPicPr>
          <p:cNvPr id="5" name="Content Placeholder 4" descr="Mountain bikers descending summit trail">
            <a:extLst>
              <a:ext uri="{FF2B5EF4-FFF2-40B4-BE49-F238E27FC236}">
                <a16:creationId xmlns:a16="http://schemas.microsoft.com/office/drawing/2014/main" id="{6F4DDD7C-62DC-EC83-E7D4-CD47DF057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040" y="177752"/>
            <a:ext cx="3086880" cy="2049882"/>
          </a:xfrm>
        </p:spPr>
      </p:pic>
      <p:pic>
        <p:nvPicPr>
          <p:cNvPr id="7" name="Picture 6" descr="Smiling girls on footbridge">
            <a:extLst>
              <a:ext uri="{FF2B5EF4-FFF2-40B4-BE49-F238E27FC236}">
                <a16:creationId xmlns:a16="http://schemas.microsoft.com/office/drawing/2014/main" id="{C28DA5D1-F6FC-7A43-F3C6-1C86871F8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44" y="177752"/>
            <a:ext cx="3230912" cy="2154875"/>
          </a:xfrm>
          <a:prstGeom prst="rect">
            <a:avLst/>
          </a:prstGeom>
        </p:spPr>
      </p:pic>
      <p:pic>
        <p:nvPicPr>
          <p:cNvPr id="9" name="Picture 8" descr="Hiking boots walk the trail">
            <a:extLst>
              <a:ext uri="{FF2B5EF4-FFF2-40B4-BE49-F238E27FC236}">
                <a16:creationId xmlns:a16="http://schemas.microsoft.com/office/drawing/2014/main" id="{64F2F098-5421-A6CB-C8D8-BB52A6018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385" y="183032"/>
            <a:ext cx="3233575" cy="2154875"/>
          </a:xfrm>
          <a:prstGeom prst="rect">
            <a:avLst/>
          </a:prstGeom>
        </p:spPr>
      </p:pic>
      <p:pic>
        <p:nvPicPr>
          <p:cNvPr id="15" name="Picture 14" descr="A group of atvs parked in a field&#10;&#10;Description automatically generated with low confidence">
            <a:extLst>
              <a:ext uri="{FF2B5EF4-FFF2-40B4-BE49-F238E27FC236}">
                <a16:creationId xmlns:a16="http://schemas.microsoft.com/office/drawing/2014/main" id="{3A925A24-AAD0-E270-5396-9FB5DAEA9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823385" y="4487332"/>
            <a:ext cx="3232313" cy="21548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3B2945-7508-3116-E18F-D82D4DFC116E}"/>
              </a:ext>
            </a:extLst>
          </p:cNvPr>
          <p:cNvSpPr txBox="1"/>
          <p:nvPr/>
        </p:nvSpPr>
        <p:spPr>
          <a:xfrm>
            <a:off x="990600" y="2981325"/>
            <a:ext cx="82280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Connectivity of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Recreation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Economic Development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Decrease road use of ATVS</a:t>
            </a:r>
          </a:p>
        </p:txBody>
      </p:sp>
    </p:spTree>
    <p:extLst>
      <p:ext uri="{BB962C8B-B14F-4D97-AF65-F5344CB8AC3E}">
        <p14:creationId xmlns:p14="http://schemas.microsoft.com/office/powerpoint/2010/main" val="584783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D23A5B-E4EB-FF31-ED15-C39E6C5B5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Crown Land Permit</a:t>
            </a:r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, screenshot, map&#10;&#10;Description automatically generated">
            <a:extLst>
              <a:ext uri="{FF2B5EF4-FFF2-40B4-BE49-F238E27FC236}">
                <a16:creationId xmlns:a16="http://schemas.microsoft.com/office/drawing/2014/main" id="{100B862E-76A9-A7C0-1AC9-4B171A5F9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3680" y="685800"/>
            <a:ext cx="4612659" cy="5969324"/>
          </a:xfrm>
        </p:spPr>
      </p:pic>
    </p:spTree>
    <p:extLst>
      <p:ext uri="{BB962C8B-B14F-4D97-AF65-F5344CB8AC3E}">
        <p14:creationId xmlns:p14="http://schemas.microsoft.com/office/powerpoint/2010/main" val="2418835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777B48D-7BF2-470D-876B-50CD5CC8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E05787-1EAE-D1F8-2FAC-B5E39D6C8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799"/>
            <a:ext cx="4781147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Current area for trail development</a:t>
            </a:r>
          </a:p>
        </p:txBody>
      </p:sp>
      <p:pic>
        <p:nvPicPr>
          <p:cNvPr id="5" name="Picture 4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5B2EEC4D-5697-A7B7-F793-B165D354A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00" r="1" b="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3DA8283-3FF4-47B3-9266-60768C743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93200" y="8468"/>
            <a:ext cx="5795625" cy="5874808"/>
            <a:chOff x="6108170" y="8467"/>
            <a:chExt cx="6080656" cy="616373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EB65FF-EAD9-4242-80AE-A3FC7EB1E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3">
              <a:extLst>
                <a:ext uri="{FF2B5EF4-FFF2-40B4-BE49-F238E27FC236}">
                  <a16:creationId xmlns:a16="http://schemas.microsoft.com/office/drawing/2014/main" id="{178B5500-48F2-41FA-BD8C-3C2400F62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47B2E66-9934-4251-A5B0-A180C0CC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CDA1666-64EC-4838-B0E1-4D545ECEA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C99E35-6C12-4F89-8CDA-9FD8B3CEE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0212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98995-E4FB-3AE6-CA56-46D6EE3A0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82A4A-A9F7-C625-1242-2AA1DE7A0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Resident Feedback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>
                <a:solidFill>
                  <a:schemeClr val="tx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9325640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6D3478-2986-4664-940C-67E0CAA21E0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56C3F92-CC28-42D8-BF09-0770755510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16C154-5A0F-4CDC-8C15-D2E2158464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</TotalTime>
  <Words>56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Wingdings 3</vt:lpstr>
      <vt:lpstr>Slice</vt:lpstr>
      <vt:lpstr>Public Consultation – Multiuse trail</vt:lpstr>
      <vt:lpstr>Background</vt:lpstr>
      <vt:lpstr>Background</vt:lpstr>
      <vt:lpstr>Benefits of multiuse trail</vt:lpstr>
      <vt:lpstr>Crown Land Permit</vt:lpstr>
      <vt:lpstr>Current area for trail development</vt:lpstr>
      <vt:lpstr>Today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Budget 2023</dc:title>
  <dc:creator>Susan Arns</dc:creator>
  <cp:lastModifiedBy>conradfreake@pouchcove.ca</cp:lastModifiedBy>
  <cp:revision>27</cp:revision>
  <dcterms:created xsi:type="dcterms:W3CDTF">2022-10-24T12:27:47Z</dcterms:created>
  <dcterms:modified xsi:type="dcterms:W3CDTF">2023-06-18T17:52:03Z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